
<file path=[Content_Types].xml><?xml version="1.0" encoding="utf-8"?>
<Types xmlns="http://schemas.openxmlformats.org/package/2006/content-types">
  <Default Extension="png" ContentType="image/png"/>
  <Default Extension="tmp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2" r:id="rId8"/>
    <p:sldId id="265" r:id="rId9"/>
    <p:sldId id="274" r:id="rId10"/>
    <p:sldId id="269" r:id="rId11"/>
    <p:sldId id="270" r:id="rId12"/>
    <p:sldId id="271" r:id="rId13"/>
    <p:sldId id="272" r:id="rId14"/>
    <p:sldId id="273" r:id="rId15"/>
    <p:sldId id="275" r:id="rId16"/>
    <p:sldId id="267" r:id="rId17"/>
    <p:sldId id="268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79" autoAdjust="0"/>
    <p:restoredTop sz="94660"/>
  </p:normalViewPr>
  <p:slideViewPr>
    <p:cSldViewPr>
      <p:cViewPr>
        <p:scale>
          <a:sx n="76" d="100"/>
          <a:sy n="76" d="100"/>
        </p:scale>
        <p:origin x="-1236" y="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hdphoto1.wdp>
</file>

<file path=ppt/media/image1.jpeg>
</file>

<file path=ppt/media/image10.tmp>
</file>

<file path=ppt/media/image12.tmp>
</file>

<file path=ppt/media/image2.png>
</file>

<file path=ppt/media/image3.png>
</file>

<file path=ppt/media/image4.png>
</file>

<file path=ppt/media/image5.tmp>
</file>

<file path=ppt/media/image6.tiff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Rectangle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Rectangle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Rectangle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7" name="Rectangle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Rectangle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1" name="Rectangle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564C1B59-D648-46AB-88C6-047AA56D5AEE}" type="datetimeFigureOut">
              <a:rPr lang="en-US" smtClean="0"/>
              <a:t>4/30/2013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6C8E754C-4305-4B2A-9477-98837E6A7D4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google.com/url?sa=i&amp;rct=j&amp;q=&amp;esrc=s&amp;frm=1&amp;source=images&amp;cd=&amp;cad=rja&amp;docid=seGrbMUWI2_99M&amp;tbnid=xb2v8q--NOLwEM:&amp;ved=0CAUQjRw&amp;url=http://en.wikipedia.org/wiki/Texas_Christian_University&amp;ei=67x-Ua-ZAYf62AXDzoDwCA&amp;bvm=bv.45645796,d.b2I&amp;psig=AFQjCNHBkMXmwmf8Jp_RP_t_IEUeLdBuHQ&amp;ust=1367346792852721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tmp"/><Relationship Id="rId5" Type="http://schemas.openxmlformats.org/officeDocument/2006/relationships/image" Target="../media/image11.emf"/><Relationship Id="rId4" Type="http://schemas.openxmlformats.org/officeDocument/2006/relationships/package" Target="../embeddings/Microsoft_Excel_Worksheet1.xlsx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Fingerprint Recognition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899938"/>
            <a:ext cx="5334000" cy="1752600"/>
          </a:xfrm>
        </p:spPr>
        <p:txBody>
          <a:bodyPr/>
          <a:lstStyle/>
          <a:p>
            <a:r>
              <a:rPr lang="en-US" dirty="0" smtClean="0"/>
              <a:t>Morgan Leake and Rochelle Mattern</a:t>
            </a:r>
          </a:p>
          <a:p>
            <a:r>
              <a:rPr lang="en-US" dirty="0" smtClean="0"/>
              <a:t>Digital Signal Processing</a:t>
            </a:r>
          </a:p>
        </p:txBody>
      </p:sp>
      <p:pic>
        <p:nvPicPr>
          <p:cNvPr id="1026" name="Picture 2" descr="http://upload.wikimedia.org/wikipedia/en/thumb/5/57/Texas_Christian_University_Seal.svg/175px-Texas_Christian_University_Seal.svg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5105400"/>
            <a:ext cx="1666875" cy="164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78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Method of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Autocorrelation of unknown fingerprint</a:t>
            </a:r>
          </a:p>
          <a:p>
            <a:r>
              <a:rPr lang="en-US" dirty="0"/>
              <a:t>Cross-correlation of unknown fingerprint with select fingerprints from </a:t>
            </a:r>
            <a:r>
              <a:rPr lang="en-US" dirty="0" smtClean="0"/>
              <a:t>database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036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177" y="838200"/>
            <a:ext cx="8229600" cy="1066800"/>
          </a:xfrm>
        </p:spPr>
        <p:txBody>
          <a:bodyPr/>
          <a:lstStyle/>
          <a:p>
            <a:r>
              <a:rPr lang="en-US" dirty="0" smtClean="0"/>
              <a:t>Mesh of Correlation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981200"/>
            <a:ext cx="887115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755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066800"/>
          </a:xfrm>
        </p:spPr>
        <p:txBody>
          <a:bodyPr/>
          <a:lstStyle/>
          <a:p>
            <a:r>
              <a:rPr lang="en-US" dirty="0" smtClean="0"/>
              <a:t>Slice of Correlation Graphs</a:t>
            </a:r>
            <a:endParaRPr lang="en-US" dirty="0"/>
          </a:p>
        </p:txBody>
      </p:sp>
      <p:pic>
        <p:nvPicPr>
          <p:cNvPr id="6" name="Content Placeholder 5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828800"/>
            <a:ext cx="8848630" cy="4724400"/>
          </a:xfrm>
        </p:spPr>
      </p:pic>
    </p:spTree>
    <p:extLst>
      <p:ext uri="{BB962C8B-B14F-4D97-AF65-F5344CB8AC3E}">
        <p14:creationId xmlns:p14="http://schemas.microsoft.com/office/powerpoint/2010/main" val="359551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066800"/>
          </a:xfrm>
        </p:spPr>
        <p:txBody>
          <a:bodyPr/>
          <a:lstStyle/>
          <a:p>
            <a:r>
              <a:rPr lang="en-US" dirty="0" smtClean="0"/>
              <a:t>Difference Graphs</a:t>
            </a:r>
            <a:endParaRPr lang="en-US" dirty="0"/>
          </a:p>
        </p:txBody>
      </p:sp>
      <p:pic>
        <p:nvPicPr>
          <p:cNvPr id="6" name="Content Placeholder 5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828799"/>
            <a:ext cx="8839200" cy="4627893"/>
          </a:xfrm>
        </p:spPr>
      </p:pic>
    </p:spTree>
    <p:extLst>
      <p:ext uri="{BB962C8B-B14F-4D97-AF65-F5344CB8AC3E}">
        <p14:creationId xmlns:p14="http://schemas.microsoft.com/office/powerpoint/2010/main" val="79200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Method of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Compare the difference graphs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Square each element in each array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Sum all elements in array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Lowest sum results in match</a:t>
            </a:r>
          </a:p>
        </p:txBody>
      </p:sp>
    </p:spTree>
    <p:extLst>
      <p:ext uri="{BB962C8B-B14F-4D97-AF65-F5344CB8AC3E}">
        <p14:creationId xmlns:p14="http://schemas.microsoft.com/office/powerpoint/2010/main" val="48186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5880727"/>
              </p:ext>
            </p:extLst>
          </p:nvPr>
        </p:nvGraphicFramePr>
        <p:xfrm>
          <a:off x="152400" y="2209800"/>
          <a:ext cx="4502756" cy="358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Worksheet" r:id="rId4" imgW="2886208" imgH="2295515" progId="Excel.Sheet.12">
                  <p:embed/>
                </p:oleObj>
              </mc:Choice>
              <mc:Fallback>
                <p:oleObj name="Worksheet" r:id="rId4" imgW="2886208" imgH="229551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209800"/>
                        <a:ext cx="4502756" cy="358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Content Placeholder 15" descr="Screen Clipping"/>
          <p:cNvPicPr>
            <a:picLocks noGrp="1" noChangeAspect="1"/>
          </p:cNvPicPr>
          <p:nvPr>
            <p:ph sz="quarter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2209800"/>
            <a:ext cx="3810000" cy="3631406"/>
          </a:xfrm>
        </p:spPr>
      </p:pic>
    </p:spTree>
    <p:extLst>
      <p:ext uri="{BB962C8B-B14F-4D97-AF65-F5344CB8AC3E}">
        <p14:creationId xmlns:p14="http://schemas.microsoft.com/office/powerpoint/2010/main" val="2627472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Encountered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Preprocessing </a:t>
            </a:r>
          </a:p>
          <a:p>
            <a:r>
              <a:rPr lang="en-US" dirty="0" smtClean="0"/>
              <a:t>With 2D correlation</a:t>
            </a:r>
            <a:endParaRPr lang="en-US" dirty="0"/>
          </a:p>
          <a:p>
            <a:pPr lvl="1"/>
            <a:r>
              <a:rPr lang="en-US" dirty="0">
                <a:solidFill>
                  <a:schemeClr val="tx1"/>
                </a:solidFill>
              </a:rPr>
              <a:t>Requires 2D array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‘conv2’ must be flipped both directions</a:t>
            </a:r>
          </a:p>
          <a:p>
            <a:r>
              <a:rPr lang="en-US" dirty="0" smtClean="0"/>
              <a:t>Automating a match</a:t>
            </a:r>
          </a:p>
          <a:p>
            <a:pPr marL="109728" indent="0"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11286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78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</a:p>
          <a:p>
            <a:r>
              <a:rPr lang="en-US" dirty="0" smtClean="0"/>
              <a:t>Preprocessing of Images</a:t>
            </a:r>
          </a:p>
          <a:p>
            <a:r>
              <a:rPr lang="en-US" dirty="0" smtClean="0"/>
              <a:t>Our Method of Recognition</a:t>
            </a:r>
          </a:p>
          <a:p>
            <a:r>
              <a:rPr lang="en-US" dirty="0" smtClean="0"/>
              <a:t>Challenges Encountered</a:t>
            </a:r>
          </a:p>
        </p:txBody>
      </p:sp>
    </p:spTree>
    <p:extLst>
      <p:ext uri="{BB962C8B-B14F-4D97-AF65-F5344CB8AC3E}">
        <p14:creationId xmlns:p14="http://schemas.microsoft.com/office/powerpoint/2010/main" val="4089235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Reasons to use fingerprints as a form of identification: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Universal to all humans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Unique to each person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Remain consistent with age</a:t>
            </a:r>
          </a:p>
          <a:p>
            <a:pPr marL="411480" lvl="1" indent="0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11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066800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983837"/>
            <a:ext cx="6705600" cy="4431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33400" y="1371600"/>
            <a:ext cx="807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FBI classifies fingerprints into eight groupings: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89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648200"/>
          </a:xfrm>
        </p:spPr>
        <p:txBody>
          <a:bodyPr>
            <a:normAutofit/>
          </a:bodyPr>
          <a:lstStyle/>
          <a:p>
            <a:r>
              <a:rPr lang="en-US" dirty="0" smtClean="0"/>
              <a:t>Most commonly used Algorithm today: Minutiae</a:t>
            </a:r>
          </a:p>
          <a:p>
            <a:r>
              <a:rPr lang="en-US" dirty="0" smtClean="0"/>
              <a:t>Minutiae points are points of ridge endings, bifurcations, and short ridges</a:t>
            </a:r>
          </a:p>
          <a:p>
            <a:endParaRPr lang="en-US" dirty="0"/>
          </a:p>
          <a:p>
            <a:pPr marL="109728" indent="0">
              <a:buNone/>
            </a:pPr>
            <a:endParaRPr lang="en-US" dirty="0" smtClean="0"/>
          </a:p>
          <a:p>
            <a:pPr marL="109728" indent="0">
              <a:buNone/>
            </a:pPr>
            <a:endParaRPr lang="en-US" dirty="0" smtClean="0"/>
          </a:p>
          <a:p>
            <a:r>
              <a:rPr lang="en-US" dirty="0" smtClean="0"/>
              <a:t>Two algorithms used to compare minutiae points on fingerprints: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dirty="0" smtClean="0">
                <a:solidFill>
                  <a:schemeClr val="tx1"/>
                </a:solidFill>
              </a:rPr>
              <a:t>paced </a:t>
            </a:r>
            <a:r>
              <a:rPr lang="en-US" dirty="0">
                <a:solidFill>
                  <a:schemeClr val="tx1"/>
                </a:solidFill>
              </a:rPr>
              <a:t>F</a:t>
            </a:r>
            <a:r>
              <a:rPr lang="en-US" dirty="0" smtClean="0">
                <a:solidFill>
                  <a:schemeClr val="tx1"/>
                </a:solidFill>
              </a:rPr>
              <a:t>requency 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Line Scanning</a:t>
            </a:r>
            <a:endParaRPr lang="en-US" dirty="0">
              <a:solidFill>
                <a:schemeClr val="tx1"/>
              </a:solidFill>
            </a:endParaRPr>
          </a:p>
          <a:p>
            <a:pPr marL="109728" indent="0">
              <a:buNone/>
            </a:pP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352800"/>
            <a:ext cx="3762375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314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of Images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Preprocessing of images almost always necessary for ANY algorithm used</a:t>
            </a:r>
          </a:p>
          <a:p>
            <a:r>
              <a:rPr lang="en-US" dirty="0" smtClean="0"/>
              <a:t>Preprocessing used includes: 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Converting to gray scale (rgb2gray)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Resize/Adjust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Thinning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Edge detection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805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57200"/>
            <a:ext cx="8229600" cy="1066800"/>
          </a:xfrm>
        </p:spPr>
        <p:txBody>
          <a:bodyPr/>
          <a:lstStyle/>
          <a:p>
            <a:r>
              <a:rPr lang="en-US" dirty="0" smtClean="0"/>
              <a:t>Preprocessing of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1447800"/>
            <a:ext cx="5181600" cy="506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0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Method of Recognition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325112"/>
          </a:xfrm>
        </p:spPr>
        <p:txBody>
          <a:bodyPr/>
          <a:lstStyle/>
          <a:p>
            <a:r>
              <a:rPr lang="en-US" dirty="0" smtClean="0"/>
              <a:t>Database of fingerprints</a:t>
            </a:r>
            <a:endParaRPr lang="en-US" dirty="0"/>
          </a:p>
        </p:txBody>
      </p:sp>
      <p:pic>
        <p:nvPicPr>
          <p:cNvPr id="5122" name="Picture 2" descr="C:\Users\rmattern\AppData\Local\Microsoft\Windows\Temporary Internet Files\Content.IE5\322232BJ\PastedGraphic-3.tif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6" t="5000" r="8515" b="11024"/>
          <a:stretch/>
        </p:blipFill>
        <p:spPr bwMode="auto">
          <a:xfrm>
            <a:off x="1473198" y="2672219"/>
            <a:ext cx="6252447" cy="373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983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Method of Recognition</a:t>
            </a:r>
            <a:endParaRPr lang="en-US" dirty="0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057400"/>
            <a:ext cx="4648200" cy="4576505"/>
          </a:xfrm>
        </p:spPr>
      </p:pic>
    </p:spTree>
    <p:extLst>
      <p:ext uri="{BB962C8B-B14F-4D97-AF65-F5344CB8AC3E}">
        <p14:creationId xmlns:p14="http://schemas.microsoft.com/office/powerpoint/2010/main" val="228385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Custom 7">
      <a:dk1>
        <a:sysClr val="windowText" lastClr="000000"/>
      </a:dk1>
      <a:lt1>
        <a:sysClr val="window" lastClr="FFFFFF"/>
      </a:lt1>
      <a:dk2>
        <a:srgbClr val="3F3F3F"/>
      </a:dk2>
      <a:lt2>
        <a:srgbClr val="36006C"/>
      </a:lt2>
      <a:accent1>
        <a:srgbClr val="7D4D99"/>
      </a:accent1>
      <a:accent2>
        <a:srgbClr val="5D3972"/>
      </a:accent2>
      <a:accent3>
        <a:srgbClr val="533366"/>
      </a:accent3>
      <a:accent4>
        <a:srgbClr val="300061"/>
      </a:accent4>
      <a:accent5>
        <a:srgbClr val="7E6BC9"/>
      </a:accent5>
      <a:accent6>
        <a:srgbClr val="A379BB"/>
      </a:accent6>
      <a:hlink>
        <a:srgbClr val="410082"/>
      </a:hlink>
      <a:folHlink>
        <a:srgbClr val="D9B3FF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1397</TotalTime>
  <Words>206</Words>
  <Application>Microsoft Office PowerPoint</Application>
  <PresentationFormat>On-screen Show (4:3)</PresentationFormat>
  <Paragraphs>57</Paragraphs>
  <Slides>17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Urban</vt:lpstr>
      <vt:lpstr>Worksheet</vt:lpstr>
      <vt:lpstr>Fingerprint Recognition</vt:lpstr>
      <vt:lpstr>Outline of Discussion</vt:lpstr>
      <vt:lpstr>Background</vt:lpstr>
      <vt:lpstr>Background</vt:lpstr>
      <vt:lpstr>Background</vt:lpstr>
      <vt:lpstr>Preprocessing of Images</vt:lpstr>
      <vt:lpstr>Preprocessing of Images</vt:lpstr>
      <vt:lpstr>Our Method of Recognition </vt:lpstr>
      <vt:lpstr>Our Method of Recognition</vt:lpstr>
      <vt:lpstr>Our Method of Recognition</vt:lpstr>
      <vt:lpstr>Mesh of Correlation</vt:lpstr>
      <vt:lpstr>Slice of Correlation Graphs</vt:lpstr>
      <vt:lpstr>Difference Graphs</vt:lpstr>
      <vt:lpstr>Our Method of Recognition</vt:lpstr>
      <vt:lpstr>Results</vt:lpstr>
      <vt:lpstr>Challenges Encountered</vt:lpstr>
      <vt:lpstr>Questions?</vt:lpstr>
    </vt:vector>
  </TitlesOfParts>
  <Company>Texas Christian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Mattern, Rochelle</dc:creator>
  <cp:lastModifiedBy>Morgan Leake</cp:lastModifiedBy>
  <cp:revision>41</cp:revision>
  <dcterms:created xsi:type="dcterms:W3CDTF">2013-04-29T18:15:25Z</dcterms:created>
  <dcterms:modified xsi:type="dcterms:W3CDTF">2013-04-30T22:53:25Z</dcterms:modified>
</cp:coreProperties>
</file>

<file path=docProps/thumbnail.jpeg>
</file>